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99FF99"/>
    <a:srgbClr val="00FF99"/>
    <a:srgbClr val="00FF00"/>
    <a:srgbClr val="00CC66"/>
    <a:srgbClr val="FFCCFF"/>
    <a:srgbClr val="993366"/>
    <a:srgbClr val="FF00FF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3867F-11FE-A436-DDCD-C239FF846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914D3-094D-D37E-2F4B-05482A7E9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50DA-472C-3F98-342E-DCBF5767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369A6-78A4-17F0-2D5F-E6819958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96BC-A4A9-DD4B-5BA8-98F149D6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1FC-382B-C053-7D8B-D11A38EC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34DD7-3F51-AE28-BF22-51B86EF5B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3C4E4-BCB8-6D38-A902-A5C126C0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84169-B93E-CA7B-F8C6-7C5428BE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83A58-DF3F-A7D1-7492-54F202E7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76E49-64FB-5776-D57E-C85A162B6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F9AA9-ABDF-D1A6-2615-3101C5B3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FF2ED-1932-6194-962B-CFD236AC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727E-0916-96A2-F5C4-495CD914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7875C-C39B-F50D-DCEB-F19CAF5E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1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47A7-7423-6F41-5CFC-C3589F2C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88F5-F564-C4EF-801E-BF3630E1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BB0CF-8B8F-12A2-B8FE-20AFA829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AAFA2-A708-96A8-2BCE-0937BC34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0E4C0-79C3-0B0E-3EAB-D7F3228A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F3747-8395-8AF9-B318-058C5515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DF36E-3924-DB8B-DAF2-6CFDA455B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36323-0407-2C93-FBCC-23A1D5F1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E1B2-73A4-B6BC-48FF-BF7FD705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A8B3C-FC3F-DEE9-77B4-FAC132C1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AD93-EA75-D49D-58A6-F552C451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6ED9C-B380-DE6A-0A22-2810D8F8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2DB92-75E6-8A8B-76F9-E15858114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D105F-3770-F2FB-B7D0-F87C38FF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BA7A8-E7EC-3A0F-B343-B7D6EBC3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F3BCA-D51F-8FF3-E258-EABA61E4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7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ACE8-4B9B-4A6D-224C-D4FF6290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B84CD-9714-E2F8-DD02-9560BFDCD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448FE-2219-6274-52ED-E334DE85A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2DCD6-D43A-E90C-1258-9685B4F9C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BB891-649E-2C40-7CB4-62393DCA3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1A10B-A45A-D9E7-FEAF-0AC487A34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D23D8-4661-8900-8798-12372A8D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9FE556-247A-DC20-732E-1422F24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2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0B1C-D8E6-422F-0063-461DD8FB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C5BA0-9428-237D-928D-3E579AC8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CC9D22-00AA-E7BA-0A19-FE2457D6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A9599-CEE8-A177-4B31-AA3FA1AF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2A200-BCE0-9045-B097-6C920BD2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1BD7E-B186-F8BB-D55B-0056BBC4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4F7D0-5EAE-3197-3384-345736EE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7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6A87-4416-EFA7-873E-B61BB356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6769-C910-C214-7206-994C2EDEF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C0C80-3A35-E63A-41B5-B6E989779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D7706-0557-B3BA-6413-AFB46A65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A4E2E-AE27-321D-8A95-CFDBAECF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81B04-BFB2-F66B-8EE2-588D3918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5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570E-DDAB-CEEE-7819-C888637A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7A456-EF89-F6DB-8727-D61E0F0F4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F8F07-A651-9022-7CC9-7D6CA075D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35C22-4FA3-C473-4202-416D7A3F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55FE3-E0C9-59ED-1327-E74900B1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0D870-C4A6-D77C-5F3E-1FC96A25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4BD5FB-A509-B2CB-3069-BF320198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9E171-AA9F-5436-A943-BB7B6D7F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36E4A-30B2-74C6-896E-B8D113C64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26B0-AE5F-40D3-B8CE-C991423ED053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A344-D151-6DD6-F091-74376061A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592FD-E22C-C0A6-8F88-75E0AA0A8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D914-1E6C-4CC4-8EA4-361549CAA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hevron 20">
            <a:extLst>
              <a:ext uri="{FF2B5EF4-FFF2-40B4-BE49-F238E27FC236}">
                <a16:creationId xmlns:a16="http://schemas.microsoft.com/office/drawing/2014/main" id="{294904EF-36E8-AC4B-9D4E-834124AC92A6}"/>
              </a:ext>
            </a:extLst>
          </p:cNvPr>
          <p:cNvSpPr/>
          <p:nvPr/>
        </p:nvSpPr>
        <p:spPr>
          <a:xfrm>
            <a:off x="645284" y="2276615"/>
            <a:ext cx="1991234" cy="1484037"/>
          </a:xfrm>
          <a:prstGeom prst="round1Rect">
            <a:avLst/>
          </a:prstGeom>
          <a:solidFill>
            <a:srgbClr val="99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4" name="Chevron 23">
            <a:extLst>
              <a:ext uri="{FF2B5EF4-FFF2-40B4-BE49-F238E27FC236}">
                <a16:creationId xmlns:a16="http://schemas.microsoft.com/office/drawing/2014/main" id="{33D33F9B-1A7D-2D45-ACFB-8C94B1B73F03}"/>
              </a:ext>
            </a:extLst>
          </p:cNvPr>
          <p:cNvSpPr/>
          <p:nvPr/>
        </p:nvSpPr>
        <p:spPr>
          <a:xfrm>
            <a:off x="2843665" y="2270413"/>
            <a:ext cx="1991234" cy="1484037"/>
          </a:xfrm>
          <a:prstGeom prst="round1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5" name="Chevron 24">
            <a:extLst>
              <a:ext uri="{FF2B5EF4-FFF2-40B4-BE49-F238E27FC236}">
                <a16:creationId xmlns:a16="http://schemas.microsoft.com/office/drawing/2014/main" id="{4BA765F7-1074-8244-841A-93CAAF695962}"/>
              </a:ext>
            </a:extLst>
          </p:cNvPr>
          <p:cNvSpPr/>
          <p:nvPr/>
        </p:nvSpPr>
        <p:spPr>
          <a:xfrm>
            <a:off x="5042046" y="2278537"/>
            <a:ext cx="1991234" cy="1484037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9058B7FC-B43D-2E45-8EDC-E16FDE4E125E}"/>
              </a:ext>
            </a:extLst>
          </p:cNvPr>
          <p:cNvSpPr/>
          <p:nvPr/>
        </p:nvSpPr>
        <p:spPr>
          <a:xfrm>
            <a:off x="7240427" y="2274475"/>
            <a:ext cx="1991234" cy="1484037"/>
          </a:xfrm>
          <a:prstGeom prst="round1Rect">
            <a:avLst/>
          </a:prstGeom>
          <a:solidFill>
            <a:srgbClr val="00CC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405233E5-0419-8A42-ADA3-F30CD07F63B9}"/>
              </a:ext>
            </a:extLst>
          </p:cNvPr>
          <p:cNvSpPr/>
          <p:nvPr/>
        </p:nvSpPr>
        <p:spPr>
          <a:xfrm>
            <a:off x="9433266" y="2286925"/>
            <a:ext cx="1991234" cy="1484037"/>
          </a:xfrm>
          <a:prstGeom prst="round1Rect">
            <a:avLst/>
          </a:prstGeom>
          <a:solidFill>
            <a:srgbClr val="00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510651-9B82-5648-822D-BE8648CE50F0}"/>
              </a:ext>
            </a:extLst>
          </p:cNvPr>
          <p:cNvSpPr/>
          <p:nvPr/>
        </p:nvSpPr>
        <p:spPr>
          <a:xfrm>
            <a:off x="655060" y="5265048"/>
            <a:ext cx="5440939" cy="8161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1A99D2-EDBB-3049-A6AD-C470B8A207E6}"/>
              </a:ext>
            </a:extLst>
          </p:cNvPr>
          <p:cNvSpPr txBox="1"/>
          <p:nvPr/>
        </p:nvSpPr>
        <p:spPr>
          <a:xfrm>
            <a:off x="1149467" y="5376648"/>
            <a:ext cx="4659995" cy="58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F62A831-10E0-1B41-907C-259F10961ABA}"/>
              </a:ext>
            </a:extLst>
          </p:cNvPr>
          <p:cNvSpPr/>
          <p:nvPr/>
        </p:nvSpPr>
        <p:spPr>
          <a:xfrm>
            <a:off x="6303817" y="5265048"/>
            <a:ext cx="5233123" cy="8161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EFB727-A99B-3742-A126-09F85CF434A5}"/>
              </a:ext>
            </a:extLst>
          </p:cNvPr>
          <p:cNvSpPr txBox="1"/>
          <p:nvPr/>
        </p:nvSpPr>
        <p:spPr>
          <a:xfrm>
            <a:off x="6899564" y="5351374"/>
            <a:ext cx="4143021" cy="58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</a:t>
            </a:r>
            <a:r>
              <a:rPr lang="en-US" sz="14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51819F6-018E-1F42-9FCF-B08AE6E31CAA}"/>
              </a:ext>
            </a:extLst>
          </p:cNvPr>
          <p:cNvSpPr/>
          <p:nvPr/>
        </p:nvSpPr>
        <p:spPr>
          <a:xfrm flipH="1">
            <a:off x="960426" y="2847535"/>
            <a:ext cx="1379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C5F82A-3C20-5646-AEB9-3EC7FACF4A77}"/>
              </a:ext>
            </a:extLst>
          </p:cNvPr>
          <p:cNvSpPr/>
          <p:nvPr/>
        </p:nvSpPr>
        <p:spPr>
          <a:xfrm flipH="1">
            <a:off x="3215210" y="2847535"/>
            <a:ext cx="134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CD5A5D0-A77C-FA43-8D2D-23F1D6D2ED35}"/>
              </a:ext>
            </a:extLst>
          </p:cNvPr>
          <p:cNvSpPr/>
          <p:nvPr/>
        </p:nvSpPr>
        <p:spPr>
          <a:xfrm flipH="1">
            <a:off x="5536038" y="2847535"/>
            <a:ext cx="1119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939F203-67F2-BA43-87AF-86C9327B82D4}"/>
              </a:ext>
            </a:extLst>
          </p:cNvPr>
          <p:cNvSpPr/>
          <p:nvPr/>
        </p:nvSpPr>
        <p:spPr>
          <a:xfrm flipH="1">
            <a:off x="7522976" y="2847535"/>
            <a:ext cx="14205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227477C-FD88-734E-A6D1-64310401CCD4}"/>
              </a:ext>
            </a:extLst>
          </p:cNvPr>
          <p:cNvSpPr/>
          <p:nvPr/>
        </p:nvSpPr>
        <p:spPr>
          <a:xfrm flipH="1">
            <a:off x="9730526" y="2847535"/>
            <a:ext cx="1510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Authorize</a:t>
            </a:r>
          </a:p>
        </p:txBody>
      </p:sp>
      <p:grpSp>
        <p:nvGrpSpPr>
          <p:cNvPr id="28" name="Grupo 349">
            <a:extLst>
              <a:ext uri="{FF2B5EF4-FFF2-40B4-BE49-F238E27FC236}">
                <a16:creationId xmlns:a16="http://schemas.microsoft.com/office/drawing/2014/main" id="{CE23F60E-0855-6246-AD6D-7CBF5FF0DF2F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33" name="CuadroTexto 350">
              <a:extLst>
                <a:ext uri="{FF2B5EF4-FFF2-40B4-BE49-F238E27FC236}">
                  <a16:creationId xmlns:a16="http://schemas.microsoft.com/office/drawing/2014/main" id="{4CC4BB5E-FEFD-C942-814F-1B1CC6C26EB0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29BC77CD-FA58-3546-880E-E4823B4BA5FD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75937E-2398-06C2-2B77-95D44496914F}"/>
              </a:ext>
            </a:extLst>
          </p:cNvPr>
          <p:cNvCxnSpPr>
            <a:cxnSpLocks/>
          </p:cNvCxnSpPr>
          <p:nvPr/>
        </p:nvCxnSpPr>
        <p:spPr>
          <a:xfrm>
            <a:off x="746466" y="1814540"/>
            <a:ext cx="1065602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1391B7C8-D7CB-463D-3ACB-A73F136D934F}"/>
              </a:ext>
            </a:extLst>
          </p:cNvPr>
          <p:cNvSpPr/>
          <p:nvPr/>
        </p:nvSpPr>
        <p:spPr>
          <a:xfrm>
            <a:off x="1814945" y="3560618"/>
            <a:ext cx="8613937" cy="1482834"/>
          </a:xfrm>
          <a:prstGeom prst="curvedUpArrow">
            <a:avLst/>
          </a:prstGeom>
          <a:solidFill>
            <a:srgbClr val="339966"/>
          </a:solidFill>
          <a:ln>
            <a:solidFill>
              <a:srgbClr val="3399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5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10</cp:revision>
  <dcterms:created xsi:type="dcterms:W3CDTF">2022-08-22T04:25:44Z</dcterms:created>
  <dcterms:modified xsi:type="dcterms:W3CDTF">2022-09-16T09:09:29Z</dcterms:modified>
</cp:coreProperties>
</file>